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7EAAB-3D96-4DF5-9D10-F040AF70BB42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5BAE4-46FC-4579-B510-591D06AD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5BAE4-46FC-4579-B510-591D06AD02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518976-C2E2-4778-9A7D-6E3928CDEC3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E30406-C1DF-4B0D-AE41-ED2390AB774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16.jpe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rial" pitchFamily="34" charset="0"/>
                <a:cs typeface="Arial" pitchFamily="34" charset="0"/>
              </a:rPr>
              <a:t>Звуки 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] – [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sz="7200" baseline="30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]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143380"/>
            <a:ext cx="7854696" cy="1752600"/>
          </a:xfrm>
        </p:spPr>
        <p:txBody>
          <a:bodyPr/>
          <a:lstStyle/>
          <a:p>
            <a:r>
              <a:rPr lang="ru-RU" dirty="0" smtClean="0"/>
              <a:t>Подготовила студентка 657 группы</a:t>
            </a:r>
          </a:p>
          <a:p>
            <a:r>
              <a:rPr lang="ru-RU" dirty="0" smtClean="0"/>
              <a:t>Панюкова Анна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Звуковая разминка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1857364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3636" y="1857364"/>
            <a:ext cx="1195648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</a:t>
            </a:r>
            <a:r>
              <a:rPr lang="ru-RU" sz="8800" b="1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1357298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Произнесите звук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1428736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Назовите парный по мягкости звук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3357562"/>
            <a:ext cx="6072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Произнесите звук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столько раз, сколько звуков в слове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4786322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4786322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РАМА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3357562"/>
            <a:ext cx="571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Произнесите звук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spc="50" baseline="3000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столько раз, сколько звуков в слове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4786322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СОМ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Аня\Desktop\КПТ\6122023-object-isolated-on-white-background-black-pho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429000"/>
            <a:ext cx="1285884" cy="1911757"/>
          </a:xfrm>
          <a:prstGeom prst="rect">
            <a:avLst/>
          </a:prstGeom>
          <a:noFill/>
        </p:spPr>
      </p:pic>
      <p:pic>
        <p:nvPicPr>
          <p:cNvPr id="1035" name="Picture 11" descr="C:\Users\Аня\Desktop\КПТ\014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3357562"/>
            <a:ext cx="1400170" cy="2102357"/>
          </a:xfrm>
          <a:prstGeom prst="rect">
            <a:avLst/>
          </a:prstGeom>
          <a:noFill/>
        </p:spPr>
      </p:pic>
      <p:pic>
        <p:nvPicPr>
          <p:cNvPr id="1033" name="Picture 9" descr="C:\Users\Аня\Desktop\КПТ\k45877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1428736"/>
            <a:ext cx="2159000" cy="1473200"/>
          </a:xfrm>
          <a:prstGeom prst="rect">
            <a:avLst/>
          </a:prstGeom>
          <a:noFill/>
        </p:spPr>
      </p:pic>
      <p:pic>
        <p:nvPicPr>
          <p:cNvPr id="1032" name="Picture 8" descr="C:\Users\Аня\Desktop\КПТ\1861635-mute-swan-in-front-of-a-white-backgroun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1357298"/>
            <a:ext cx="1600200" cy="160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Назови картинки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3042" y="5572140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Выбери картинки со звуком </a:t>
            </a:r>
            <a:r>
              <a:rPr lang="en-US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en-US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C:\Users\Аня\Desktop\КПТ\1686708.jpg"/>
          <p:cNvPicPr>
            <a:picLocks noChangeAspect="1" noChangeArrowheads="1"/>
          </p:cNvPicPr>
          <p:nvPr/>
        </p:nvPicPr>
        <p:blipFill>
          <a:blip r:embed="rId7" cstate="print"/>
          <a:srcRect l="12555" t="15075" r="17136"/>
          <a:stretch>
            <a:fillRect/>
          </a:stretch>
        </p:blipFill>
        <p:spPr bwMode="auto">
          <a:xfrm>
            <a:off x="4643438" y="3929066"/>
            <a:ext cx="2000264" cy="1609718"/>
          </a:xfrm>
          <a:prstGeom prst="rect">
            <a:avLst/>
          </a:prstGeom>
          <a:noFill/>
        </p:spPr>
      </p:pic>
      <p:pic>
        <p:nvPicPr>
          <p:cNvPr id="1028" name="Picture 4" descr="C:\Users\Аня\Desktop\КПТ\office-chair_00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1285860"/>
            <a:ext cx="1714512" cy="2284453"/>
          </a:xfrm>
          <a:prstGeom prst="rect">
            <a:avLst/>
          </a:prstGeom>
          <a:noFill/>
        </p:spPr>
      </p:pic>
      <p:pic>
        <p:nvPicPr>
          <p:cNvPr id="4" name="Picture 3" descr="C:\Users\Аня\Desktop\КПТ\writingImag_Geolocation-Finding-Your-Happy-or-Brutal-Plac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1500174"/>
            <a:ext cx="2043902" cy="1714512"/>
          </a:xfrm>
          <a:prstGeom prst="rect">
            <a:avLst/>
          </a:prstGeom>
          <a:noFill/>
        </p:spPr>
      </p:pic>
      <p:pic>
        <p:nvPicPr>
          <p:cNvPr id="1027" name="Picture 3" descr="C:\Users\Аня\Desktop\КПТ\76_2a26dd12440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3357562"/>
            <a:ext cx="2238364" cy="1678773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643042" y="5286388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Назови картинки со звуком </a:t>
            </a:r>
            <a:r>
              <a:rPr lang="en-US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7200" baseline="30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34653 0.18889 " pathEditMode="relative" ptsTypes="AA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55556E-6 L -0.11823 0.1574 " pathEditMode="relative" ptsTypes="AA">
                                      <p:cBhvr>
                                        <p:cTn id="4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4 0.03635 L 0.33576 -0.1106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7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2"/>
                                            </p:cond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3.7037E-7 L -0.14167 -0.12615 " pathEditMode="relative" ptsTypes="AA">
                                      <p:cBhvr>
                                        <p:cTn id="5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6"/>
                                            </p:cond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510334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Определи место звука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в слове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Аня\Desktop\КПТ\office-chair_008.jpg"/>
          <p:cNvPicPr>
            <a:picLocks noChangeAspect="1" noChangeArrowheads="1"/>
          </p:cNvPicPr>
          <p:nvPr/>
        </p:nvPicPr>
        <p:blipFill>
          <a:blip r:embed="rId2" cstate="print">
            <a:lum bright="1000"/>
          </a:blip>
          <a:srcRect/>
          <a:stretch>
            <a:fillRect/>
          </a:stretch>
        </p:blipFill>
        <p:spPr bwMode="auto">
          <a:xfrm>
            <a:off x="5286380" y="1643050"/>
            <a:ext cx="3429024" cy="456890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5214950"/>
            <a:ext cx="1357322" cy="12144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5214950"/>
            <a:ext cx="1285884" cy="12144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214950"/>
            <a:ext cx="1285884" cy="12144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5357826"/>
            <a:ext cx="697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Picture 2" descr="E:\Documents and Settings\оля-ля\Мои документы\Мои рисунки\транспорт\j031191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285992"/>
            <a:ext cx="4143404" cy="2068099"/>
          </a:xfrm>
          <a:prstGeom prst="rect">
            <a:avLst/>
          </a:prstGeom>
          <a:noFill/>
        </p:spPr>
      </p:pic>
      <p:pic>
        <p:nvPicPr>
          <p:cNvPr id="10" name="Picture 2" descr="C:\Users\Аня\Desktop\КПТ\VB_Large_8134230_kzHxRbB3eFJlm5r3FhftxgdNhZAnkdPK.jpg"/>
          <p:cNvPicPr>
            <a:picLocks noChangeAspect="1" noChangeArrowheads="1"/>
          </p:cNvPicPr>
          <p:nvPr/>
        </p:nvPicPr>
        <p:blipFill>
          <a:blip r:embed="rId4"/>
          <a:srcRect l="3219" t="4833" r="1824" b="3339"/>
          <a:stretch>
            <a:fillRect/>
          </a:stretch>
        </p:blipFill>
        <p:spPr bwMode="auto">
          <a:xfrm>
            <a:off x="2357422" y="1785926"/>
            <a:ext cx="4214842" cy="271464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714612" y="5357826"/>
            <a:ext cx="697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5357826"/>
            <a:ext cx="697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4" grpId="0"/>
      <p:bldP spid="14" grpId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Сколько слогов в каждом слове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451616"/>
          <a:ext cx="8229600" cy="347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 слог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800" baseline="0" dirty="0" smtClean="0">
                          <a:latin typeface="Arial" pitchFamily="34" charset="0"/>
                          <a:cs typeface="Arial" pitchFamily="34" charset="0"/>
                        </a:rPr>
                        <a:t> слога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3 слога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9060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Аня\Desktop\КПТ\6200757-yellow-lemon-on-a-white-background.jpg"/>
          <p:cNvPicPr>
            <a:picLocks noChangeAspect="1" noChangeArrowheads="1"/>
          </p:cNvPicPr>
          <p:nvPr/>
        </p:nvPicPr>
        <p:blipFill>
          <a:blip r:embed="rId2"/>
          <a:srcRect l="14815" r="14815"/>
          <a:stretch>
            <a:fillRect/>
          </a:stretch>
        </p:blipFill>
        <p:spPr bwMode="auto">
          <a:xfrm>
            <a:off x="214282" y="5357826"/>
            <a:ext cx="1285884" cy="1229082"/>
          </a:xfrm>
          <a:prstGeom prst="rect">
            <a:avLst/>
          </a:prstGeom>
          <a:noFill/>
        </p:spPr>
      </p:pic>
      <p:pic>
        <p:nvPicPr>
          <p:cNvPr id="4099" name="Picture 3" descr="C:\Users\Аня\Desktop\КПТ\fac2adbedd4811edb83c6e1c099228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572140"/>
            <a:ext cx="1071570" cy="983512"/>
          </a:xfrm>
          <a:prstGeom prst="rect">
            <a:avLst/>
          </a:prstGeom>
          <a:noFill/>
        </p:spPr>
      </p:pic>
      <p:pic>
        <p:nvPicPr>
          <p:cNvPr id="7" name="Picture 6" descr="C:\Users\Аня\Desktop\КПТ\1686708.jpg"/>
          <p:cNvPicPr>
            <a:picLocks noChangeAspect="1" noChangeArrowheads="1"/>
          </p:cNvPicPr>
          <p:nvPr/>
        </p:nvPicPr>
        <p:blipFill>
          <a:blip r:embed="rId4" cstate="print"/>
          <a:srcRect l="32225" t="22613" r="30110" b="8919"/>
          <a:stretch>
            <a:fillRect/>
          </a:stretch>
        </p:blipFill>
        <p:spPr bwMode="auto">
          <a:xfrm>
            <a:off x="1643042" y="5357826"/>
            <a:ext cx="1071570" cy="1297791"/>
          </a:xfrm>
          <a:prstGeom prst="rect">
            <a:avLst/>
          </a:prstGeom>
          <a:noFill/>
        </p:spPr>
      </p:pic>
      <p:pic>
        <p:nvPicPr>
          <p:cNvPr id="4101" name="Picture 5" descr="C:\Users\Аня\Desktop\КПТ\7152163-single-onion-bulb-isolated-on-white-backgro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5286388"/>
            <a:ext cx="1112764" cy="1365354"/>
          </a:xfrm>
          <a:prstGeom prst="rect">
            <a:avLst/>
          </a:prstGeom>
          <a:noFill/>
        </p:spPr>
      </p:pic>
      <p:pic>
        <p:nvPicPr>
          <p:cNvPr id="4103" name="Picture 7" descr="C:\Users\Аня\Desktop\КПТ\svekl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5429264"/>
            <a:ext cx="1039235" cy="1003305"/>
          </a:xfrm>
          <a:prstGeom prst="rect">
            <a:avLst/>
          </a:prstGeom>
          <a:noFill/>
        </p:spPr>
      </p:pic>
      <p:pic>
        <p:nvPicPr>
          <p:cNvPr id="4104" name="Picture 8" descr="C:\Users\Аня\Desktop\КПТ\3cfeb92483d5142bb3b1dc0e06b2fb5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3834" y="5500702"/>
            <a:ext cx="1214414" cy="1100259"/>
          </a:xfrm>
          <a:prstGeom prst="rect">
            <a:avLst/>
          </a:prstGeom>
          <a:noFill/>
        </p:spPr>
      </p:pic>
      <p:pic>
        <p:nvPicPr>
          <p:cNvPr id="4100" name="Picture 4" descr="C:\Users\Аня\Desktop\КПТ\stock-photo-fresh-orange-mandarin-over-isolated-white-background-41040688.jpg"/>
          <p:cNvPicPr>
            <a:picLocks noChangeAspect="1" noChangeArrowheads="1"/>
          </p:cNvPicPr>
          <p:nvPr/>
        </p:nvPicPr>
        <p:blipFill>
          <a:blip r:embed="rId8" cstate="print"/>
          <a:srcRect l="7457" t="14286" r="14245" b="10714"/>
          <a:stretch>
            <a:fillRect/>
          </a:stretch>
        </p:blipFill>
        <p:spPr bwMode="auto">
          <a:xfrm>
            <a:off x="2928926" y="5429264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33333E-6 L 0.33542 -0.433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-0.01041 L 0.48438 -0.433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4 -0.00231 L 0.47552 -0.442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3773 L 0.05157 -0.4472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45677 -0.42014 " pathEditMode="relative" ptsTypes="AA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3421 L -0.33854 -0.249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3064E-6 L -0.08733 -0.2559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Назови все картинки и найди лишнюю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Аня\Desktop\КПТ\6200757-yellow-lemon-on-a-white-background.jpg"/>
          <p:cNvPicPr>
            <a:picLocks noChangeAspect="1" noChangeArrowheads="1"/>
          </p:cNvPicPr>
          <p:nvPr/>
        </p:nvPicPr>
        <p:blipFill>
          <a:blip r:embed="rId2"/>
          <a:srcRect l="14815" r="14815"/>
          <a:stretch>
            <a:fillRect/>
          </a:stretch>
        </p:blipFill>
        <p:spPr bwMode="auto">
          <a:xfrm>
            <a:off x="636307" y="1785926"/>
            <a:ext cx="1435363" cy="1371958"/>
          </a:xfrm>
          <a:prstGeom prst="rect">
            <a:avLst/>
          </a:prstGeom>
          <a:noFill/>
        </p:spPr>
      </p:pic>
      <p:pic>
        <p:nvPicPr>
          <p:cNvPr id="6" name="Picture 6" descr="C:\Users\Аня\Desktop\КПТ\1686708.jpg"/>
          <p:cNvPicPr>
            <a:picLocks noChangeAspect="1" noChangeArrowheads="1"/>
          </p:cNvPicPr>
          <p:nvPr/>
        </p:nvPicPr>
        <p:blipFill>
          <a:blip r:embed="rId3"/>
          <a:srcRect l="32225" t="22613" r="30110" b="8919"/>
          <a:stretch>
            <a:fillRect/>
          </a:stretch>
        </p:blipFill>
        <p:spPr bwMode="auto">
          <a:xfrm>
            <a:off x="2714612" y="1643050"/>
            <a:ext cx="1357322" cy="1643869"/>
          </a:xfrm>
          <a:prstGeom prst="rect">
            <a:avLst/>
          </a:prstGeom>
          <a:noFill/>
        </p:spPr>
      </p:pic>
      <p:pic>
        <p:nvPicPr>
          <p:cNvPr id="7" name="Picture 5" descr="C:\Users\Аня\Desktop\КПТ\7152163-single-onion-bulb-isolated-on-white-backgr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429000"/>
            <a:ext cx="1222662" cy="1500198"/>
          </a:xfrm>
          <a:prstGeom prst="rect">
            <a:avLst/>
          </a:prstGeom>
          <a:noFill/>
        </p:spPr>
      </p:pic>
      <p:pic>
        <p:nvPicPr>
          <p:cNvPr id="8" name="Picture 7" descr="C:\Users\Аня\Desktop\КПТ\svekl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571876"/>
            <a:ext cx="1285884" cy="1241426"/>
          </a:xfrm>
          <a:prstGeom prst="rect">
            <a:avLst/>
          </a:prstGeom>
          <a:noFill/>
        </p:spPr>
      </p:pic>
      <p:pic>
        <p:nvPicPr>
          <p:cNvPr id="10" name="Picture 4" descr="C:\Users\Аня\Desktop\КПТ\stock-photo-fresh-orange-mandarin-over-isolated-white-background-41040688.jpg"/>
          <p:cNvPicPr>
            <a:picLocks noChangeAspect="1" noChangeArrowheads="1"/>
          </p:cNvPicPr>
          <p:nvPr/>
        </p:nvPicPr>
        <p:blipFill>
          <a:blip r:embed="rId6" cstate="print"/>
          <a:srcRect l="7457" t="14286" r="14245" b="10714"/>
          <a:stretch>
            <a:fillRect/>
          </a:stretch>
        </p:blipFill>
        <p:spPr bwMode="auto">
          <a:xfrm>
            <a:off x="4786314" y="1714488"/>
            <a:ext cx="1428760" cy="1428760"/>
          </a:xfrm>
          <a:prstGeom prst="rect">
            <a:avLst/>
          </a:prstGeom>
          <a:noFill/>
        </p:spPr>
      </p:pic>
      <p:pic>
        <p:nvPicPr>
          <p:cNvPr id="5122" name="Picture 2" descr="C:\Users\Аня\Desktop\КПТ\953708630170299122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571876"/>
            <a:ext cx="1981200" cy="1277897"/>
          </a:xfrm>
          <a:prstGeom prst="rect">
            <a:avLst/>
          </a:prstGeom>
          <a:noFill/>
        </p:spPr>
      </p:pic>
      <p:pic>
        <p:nvPicPr>
          <p:cNvPr id="12" name="Picture 3" descr="C:\Users\Аня\Desktop\КПТ\fac2adbedd4811edb83c6e1c099228b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65934" y="1857364"/>
            <a:ext cx="1292280" cy="1186085"/>
          </a:xfrm>
          <a:prstGeom prst="rect">
            <a:avLst/>
          </a:prstGeom>
          <a:noFill/>
        </p:spPr>
      </p:pic>
      <p:pic>
        <p:nvPicPr>
          <p:cNvPr id="5123" name="Picture 3" descr="C:\Users\Аня\Desktop\КПТ\6357465-aubergine-isolated-on-a-white-background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00826" y="3643314"/>
            <a:ext cx="1691752" cy="1133474"/>
          </a:xfrm>
          <a:prstGeom prst="rect">
            <a:avLst/>
          </a:prstGeom>
          <a:noFill/>
        </p:spPr>
      </p:pic>
      <p:pic>
        <p:nvPicPr>
          <p:cNvPr id="5124" name="Picture 4" descr="C:\Users\Аня\Desktop\КПТ\1005276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6578" y="5143512"/>
            <a:ext cx="1447776" cy="1085832"/>
          </a:xfrm>
          <a:prstGeom prst="rect">
            <a:avLst/>
          </a:prstGeom>
          <a:noFill/>
        </p:spPr>
      </p:pic>
      <p:pic>
        <p:nvPicPr>
          <p:cNvPr id="5125" name="Picture 5" descr="C:\Users\Аня\Desktop\КПТ\3064986927b1f7214706deb57b78420369c949d581_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00298" y="5000636"/>
            <a:ext cx="1857373" cy="1500198"/>
          </a:xfrm>
          <a:prstGeom prst="rect">
            <a:avLst/>
          </a:prstGeom>
          <a:noFill/>
        </p:spPr>
      </p:pic>
      <p:pic>
        <p:nvPicPr>
          <p:cNvPr id="5126" name="Picture 6" descr="C:\Users\Аня\Desktop\КПТ\k268678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2" y="5000636"/>
            <a:ext cx="2159000" cy="1625600"/>
          </a:xfrm>
          <a:prstGeom prst="rect">
            <a:avLst/>
          </a:prstGeom>
          <a:noFill/>
        </p:spPr>
      </p:pic>
      <p:pic>
        <p:nvPicPr>
          <p:cNvPr id="5127" name="Picture 7" descr="C:\Users\Аня\Desktop\КПТ\4556775-inline-skates-on-a-white-background-close-up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7158" y="5072074"/>
            <a:ext cx="1869281" cy="1495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Отгадай загадку, укажи отгадку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757742" cy="1064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Спит на льдине целый день</a:t>
            </a:r>
          </a:p>
          <a:p>
            <a:pPr>
              <a:buNone/>
            </a:pPr>
            <a:r>
              <a:rPr lang="ru-RU" dirty="0" smtClean="0"/>
              <a:t>Толстый маленький …</a:t>
            </a:r>
            <a:endParaRPr lang="ru-RU" dirty="0"/>
          </a:p>
        </p:txBody>
      </p:sp>
      <p:pic>
        <p:nvPicPr>
          <p:cNvPr id="6146" name="Picture 2" descr="C:\Users\Аня\Desktop\КПТ\11129.jpg"/>
          <p:cNvPicPr>
            <a:picLocks noChangeAspect="1" noChangeArrowheads="1"/>
          </p:cNvPicPr>
          <p:nvPr/>
        </p:nvPicPr>
        <p:blipFill>
          <a:blip r:embed="rId2"/>
          <a:srcRect l="3117" t="17143" r="8051" b="11428"/>
          <a:stretch>
            <a:fillRect/>
          </a:stretch>
        </p:blipFill>
        <p:spPr bwMode="auto">
          <a:xfrm>
            <a:off x="1000100" y="3500438"/>
            <a:ext cx="4071966" cy="17859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8" name="Picture 4" descr="C:\Users\Аня\Desktop\КПТ\bober999.jpg"/>
          <p:cNvPicPr>
            <a:picLocks noChangeAspect="1" noChangeArrowheads="1"/>
          </p:cNvPicPr>
          <p:nvPr/>
        </p:nvPicPr>
        <p:blipFill>
          <a:blip r:embed="rId3"/>
          <a:srcRect t="11111" b="11111"/>
          <a:stretch>
            <a:fillRect/>
          </a:stretch>
        </p:blipFill>
        <p:spPr bwMode="auto">
          <a:xfrm>
            <a:off x="5032608" y="2500306"/>
            <a:ext cx="373993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4614866" cy="12077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Напилить нам дров смогла,</a:t>
            </a:r>
          </a:p>
          <a:p>
            <a:pPr>
              <a:buNone/>
            </a:pPr>
            <a:r>
              <a:rPr lang="ru-RU" dirty="0" smtClean="0"/>
              <a:t>Раскалившись до бела.</a:t>
            </a:r>
          </a:p>
          <a:p>
            <a:endParaRPr lang="ru-RU" dirty="0"/>
          </a:p>
        </p:txBody>
      </p:sp>
      <p:pic>
        <p:nvPicPr>
          <p:cNvPr id="7170" name="Picture 2" descr="C:\Users\Аня\Desktop\КПТ\pic60_c81.jpg"/>
          <p:cNvPicPr>
            <a:picLocks noChangeAspect="1" noChangeArrowheads="1"/>
          </p:cNvPicPr>
          <p:nvPr/>
        </p:nvPicPr>
        <p:blipFill>
          <a:blip r:embed="rId2"/>
          <a:srcRect t="13636" b="15909"/>
          <a:stretch>
            <a:fillRect/>
          </a:stretch>
        </p:blipFill>
        <p:spPr bwMode="auto">
          <a:xfrm>
            <a:off x="5000628" y="1500174"/>
            <a:ext cx="365022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1" name="Picture 3" descr="C:\Users\Аня\Desktop\КПТ\minipic1958_c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500438"/>
            <a:ext cx="300039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работу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881</TotalTime>
  <Words>126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Звуки [л] – [л,]</vt:lpstr>
      <vt:lpstr>Звуковая разминка</vt:lpstr>
      <vt:lpstr>Назови картинки</vt:lpstr>
      <vt:lpstr>Определи место звука [л] в слове</vt:lpstr>
      <vt:lpstr>Сколько слогов в каждом слове</vt:lpstr>
      <vt:lpstr>Назови все картинки и найди лишнюю</vt:lpstr>
      <vt:lpstr>Отгадай загадку, укажи отгадку</vt:lpstr>
      <vt:lpstr>Слайд 8</vt:lpstr>
      <vt:lpstr>Спасибо за работу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63</cp:revision>
  <dcterms:created xsi:type="dcterms:W3CDTF">2012-03-03T14:29:58Z</dcterms:created>
  <dcterms:modified xsi:type="dcterms:W3CDTF">2012-03-13T21:54:55Z</dcterms:modified>
</cp:coreProperties>
</file>